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4E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2801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6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10515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spc="-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User Guide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822960" y="3291840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Kaun user kaunse module use karega — ek complete roadmap for every role in your pharma business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822960" y="4572000"/>
            <a:ext cx="1645920" cy="4572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47091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· Cloud SaaS · RBAC · GST-Ready · AI-Powered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6035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stakeholders, admins, and every team member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08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Rep (MR)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road. Visits doctors and chemists, books orders, logs expenses.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 Visits (Doctor / Chemist)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Schedule &amp; Daily Reporting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Attendance (Check-in / Check-out)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Booking on the go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 Expenses &amp; reimbursement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Mobile-friendly dashboards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check-in at start of day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scheduled doctors &amp; chemists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each visit with notes &amp; sample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orders from chemist directly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expenses &amp; GPS check-out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location before check-in — GPS attendance is the proof of field presence for payroll.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09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Executive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Last-mile delivery. Picks up assigned orders and confirms via OTP.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Delivery: Assigned Orders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Planning &amp; Tracking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OTP Delivery Confirmation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status updates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signature / photo (proof)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delivery report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assigned deliveries in the morning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suggested route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customer, share 4-digit OTP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OTP to mark delivered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undelivered items to warehouse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mark 'delivered' without OTP — it protects both the executive and the company.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10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Manager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operations. Handles employees, attendance, leaves and payroll.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 Master &amp; Documents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Attendance grid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Leaves (Apply / Approve workflow)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generation &amp; payment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Expense Claims &amp; reimbursement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reports &amp; audit logs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daily attendance / import biometric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pending leave requests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MR field attendance (GPS)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monthly payroll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salary &amp; update payment status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employee documents (Aadhaar, PAN, contract) — set expiry to get auto-reminders.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64E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01168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spc="-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Everyone. One platform.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822960" y="3200400"/>
            <a:ext cx="10332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shop counter to the boardroom — Hariom Pharmix gives every role the exact tools they need, and nothing they don't.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822960" y="4846320"/>
            <a:ext cx="1645920" cy="4572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498348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onboard your team?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62179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  ·  Cloud Pharma ERP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12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5486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uses Hariom Pharmix?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457200" y="11887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core roles — each with a focused set of modules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173736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192024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94360" y="25603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 Admin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94360" y="315468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level control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88920" y="173736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71800" y="192024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16" name="Text 14"/>
          <p:cNvSpPr/>
          <p:nvPr/>
        </p:nvSpPr>
        <p:spPr>
          <a:xfrm>
            <a:off x="2971800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926080" y="25603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Admin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2926080" y="315468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workspace access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120640" y="173736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303520" y="192024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21" name="Text 19"/>
          <p:cNvSpPr/>
          <p:nvPr/>
        </p:nvSpPr>
        <p:spPr>
          <a:xfrm>
            <a:off x="5303520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257800" y="25603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Accountant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257800" y="315468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Finance, GST, vouchers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452360" y="173736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635240" y="192024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26" name="Text 24"/>
          <p:cNvSpPr/>
          <p:nvPr/>
        </p:nvSpPr>
        <p:spPr>
          <a:xfrm>
            <a:off x="7635240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589520" y="25603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Manager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589520" y="315468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Quotes, orders, invoices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9784080" y="173736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66960" y="192024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31" name="Text 29"/>
          <p:cNvSpPr/>
          <p:nvPr/>
        </p:nvSpPr>
        <p:spPr>
          <a:xfrm>
            <a:off x="9966960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9921240" y="25603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Manager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9921240" y="315468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PO, GRN, suppliers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457200" y="416052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40080" y="434340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36" name="Text 34"/>
          <p:cNvSpPr/>
          <p:nvPr/>
        </p:nvSpPr>
        <p:spPr>
          <a:xfrm>
            <a:off x="640080" y="4343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94360" y="4983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 Keeper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594360" y="5577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Stock, batches, expiry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2788920" y="416052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2971800" y="434340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41" name="Text 39"/>
          <p:cNvSpPr/>
          <p:nvPr/>
        </p:nvSpPr>
        <p:spPr>
          <a:xfrm>
            <a:off x="2971800" y="4343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2926080" y="4983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Cashier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2926080" y="5577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retail billing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5120640" y="416052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303520" y="434340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46" name="Text 44"/>
          <p:cNvSpPr/>
          <p:nvPr/>
        </p:nvSpPr>
        <p:spPr>
          <a:xfrm>
            <a:off x="5303520" y="4343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5257800" y="4983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Rep (MR)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5257800" y="5577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visits, GPS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7452360" y="416052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635240" y="434340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51" name="Text 49"/>
          <p:cNvSpPr/>
          <p:nvPr/>
        </p:nvSpPr>
        <p:spPr>
          <a:xfrm>
            <a:off x="7635240" y="4343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7589520" y="4983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Executive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7589520" y="5577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Orders, OTP delivery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9784080" y="4160520"/>
            <a:ext cx="2194560" cy="2194560"/>
          </a:xfrm>
          <a:prstGeom prst="roundRect">
            <a:avLst>
              <a:gd name="adj" fmla="val 4167"/>
            </a:avLst>
          </a:prstGeom>
          <a:solidFill>
            <a:srgbClr val="ECFDF5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966960" y="4343400"/>
            <a:ext cx="502920" cy="502920"/>
          </a:xfrm>
          <a:prstGeom prst="ellipse">
            <a:avLst/>
          </a:prstGeom>
          <a:solidFill>
            <a:srgbClr val="064E3B"/>
          </a:solidFill>
          <a:ln/>
        </p:spPr>
      </p:sp>
      <p:sp>
        <p:nvSpPr>
          <p:cNvPr id="56" name="Text 54"/>
          <p:cNvSpPr/>
          <p:nvPr/>
        </p:nvSpPr>
        <p:spPr>
          <a:xfrm>
            <a:off x="9966960" y="4343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9921240" y="4983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Manager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9921240" y="5577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Employees, payroll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 Admin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Platform-level owner. Manages tenants, plans, licenses and platform-wide health.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Scope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Panel — Manage Companies, Plans, Users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&amp; Billing management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Analytics &amp; Audit Logs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Tickets (platform-level)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Keys &amp; System Settings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Backup, Restore &amp; White-label config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new company signups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subscription upgrades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platform health &amp; audit logs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 to escalated support tickets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white-label &amp; custom domains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 Admin should NEVER be used for day-to-day billing — assign a Company Admin per tenant.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Admin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business owner. Sets up the company and controls everything inside their workspace.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Workspace Access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Setup &amp; Onboarding Wizard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Users, Roles &amp; Permissions (RBAC)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Branches, Warehouses &amp; Multi-location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Subscription, Billing &amp; API Keys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KPIs and AI Assistant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finance, sales, purchase, HR modules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company, GSTIN, branches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Invite team members and assign roles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daily dashboard (sales, stock, cash)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high-value purchases / discounts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monthly P&amp;L, GST, and audit logs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AI Assistant every morning — ask 'Summarise yesterday' for a 30-second briefing.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03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Accountant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finance. Books entries, files GST, and produces statutory reports.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 of Accounts &amp; Journal Vouchers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/ Receipt / Contra Vouchers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Book, Bank Book, Ledgers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 Balance, P&amp;L, Balance Sheet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Reports (GSTR-1, GSTR-2)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/ Supplier Outstanding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daily receipts and payments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Reconcile bank statements weekly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GRN vs Purchase Invoice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GST returns monthly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books &amp; export P&amp;L to Excel/PDF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Vouchers must balance debit = credit — the system blocks unbalanced entries automatically.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04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Manager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the sales engine — quotations, orders, invoices, and customer relationships.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Quotations &amp; Sales Orders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Invoices (FIFO batch allocation)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Challans &amp; Sales Returns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Master &amp; Credit Limits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Payments &amp; Ledger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CRM: Tickets, Follow-ups, Communications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quotations into sales orders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 invoices with correct GST &amp; batches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customer outstanding daily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up via CRM communications log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sales report &amp; top customers weekly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credit limits on every customer — the system warns before over-limit invoices are saved.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05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Manager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supplier relationships and keeps the shelves stocked at the right cost.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Orders &amp; GRN (Goods Receipt)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Invoices &amp; Debit Notes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Returns to Supplier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Master &amp; Ledger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Payments &amp; Outstanding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Reorder Suggestions &amp; Forecast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low-stock &amp; AI reorder suggestions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PO to approved suppliers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GRN when goods arrive (batch + expiry)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GRN with Purchase Invoice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supplier payments as per terms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capture batch number and expiry at GRN — this drives FIFO sales and expiry alerts.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06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 Keeper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Guardian of stock. Handles physical goods, batches, warehouses, and expiry.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Products, Batches &amp; Inventory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Multi-Warehouse stock transfers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Barcode Generator &amp; Scanner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Expiry Alerts &amp; Near-Expiry list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Disposal &amp; Expiry Returns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Ledger &amp; Batch Report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&amp; label incoming stock (barcode)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Put-away goods to correct warehouse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expiry report every Monday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Dispose expired stock with document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stock audit month-end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barcodes at both GRN and dispatch — cuts data entry errors by 90%.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320040"/>
          </a:xfrm>
          <a:prstGeom prst="rect">
            <a:avLst/>
          </a:prstGeom>
          <a:solidFill>
            <a:srgbClr val="064E3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74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 PHARMIX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02552" y="2743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CF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Pharma ERP · Role Guide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6537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hariompharmix.com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247120" y="6537960"/>
            <a:ext cx="640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548640"/>
            <a:ext cx="4206240" cy="1188720"/>
          </a:xfrm>
          <a:prstGeom prst="rect">
            <a:avLst/>
          </a:prstGeom>
          <a:solidFill>
            <a:srgbClr val="064E3B"/>
          </a:solidFill>
          <a:ln w="12700">
            <a:solidFill>
              <a:srgbClr val="064E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64008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07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96012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Cashier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846320" y="685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Front-desk billing for walk-in retail customers. Speed and accuracy first.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0332720" y="548640"/>
            <a:ext cx="1463040" cy="1188720"/>
          </a:xfrm>
          <a:prstGeom prst="roundRect">
            <a:avLst>
              <a:gd name="adj" fmla="val 6154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64008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332720" y="114300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USED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423160"/>
            <a:ext cx="56692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Billing (keyboard + barcode)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Invoices (retail)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Payments (cash / UPI / card)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quick-add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Returns &amp; Credit Notes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cash summary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1965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WORKFLOW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286000"/>
            <a:ext cx="457200" cy="36576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246888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2468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24505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medicines via barcode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0" y="297180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2971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5351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discount &amp; GST automatically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47472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3474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payment (cash / UPI / card)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0" y="397764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0" y="39776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95935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 or WhatsApp the bill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400800" y="4480560"/>
            <a:ext cx="320040" cy="32004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0" y="44805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0" y="446227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till &amp; hand cash summary to admin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5897880"/>
            <a:ext cx="11247120" cy="548640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635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59436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88720" y="59436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auto-picks nearest-expiry batch (FIFO) — no manual batch selection needed for fast checkout.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2026-07-26T04:56:11Z</dcterms:created>
  <dcterms:modified xsi:type="dcterms:W3CDTF">2026-07-26T04:56:11Z</dcterms:modified>
</cp:coreProperties>
</file>